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61" d="100"/>
          <a:sy n="61" d="100"/>
        </p:scale>
        <p:origin x="13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100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122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A814E8-C319-41C5-8AF0-34C66422B1AB}"/>
              </a:ext>
            </a:extLst>
          </p:cNvPr>
          <p:cNvSpPr/>
          <p:nvPr/>
        </p:nvSpPr>
        <p:spPr>
          <a:xfrm>
            <a:off x="353718" y="281094"/>
            <a:ext cx="8706809" cy="62786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1-C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学術集会ポスター掲示の最後にＣＯＩ状態を開示する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あるいは</a:t>
            </a:r>
            <a:endParaRPr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3B8BAC-8BE5-4891-B605-607423F5751C}"/>
              </a:ext>
            </a:extLst>
          </p:cNvPr>
          <p:cNvSpPr>
            <a:spLocks/>
          </p:cNvSpPr>
          <p:nvPr/>
        </p:nvSpPr>
        <p:spPr>
          <a:xfrm>
            <a:off x="630000" y="1022147"/>
            <a:ext cx="8160282" cy="59371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演題発表に関連し、発表者らに開示すべき</a:t>
            </a:r>
            <a:r>
              <a:rPr lang="en-US" altLang="ja-JP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 I 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関係にある企業などはありません。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05B27-4515-4887-9AE4-80A7FB0AD708}"/>
              </a:ext>
            </a:extLst>
          </p:cNvPr>
          <p:cNvSpPr txBox="1">
            <a:spLocks noChangeArrowheads="1"/>
          </p:cNvSpPr>
          <p:nvPr/>
        </p:nvSpPr>
        <p:spPr>
          <a:xfrm>
            <a:off x="485238" y="2405201"/>
            <a:ext cx="8305044" cy="407213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発表者全員のＣＯ Ｉ開示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演題発表内容に関連し、発表者らが開示すべき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⑧寄附講座所属：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</a:t>
            </a:r>
            <a:r>
              <a:rPr lang="en-US" altLang="ja-JP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sz="20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↑開示すべき内容が過去</a:t>
            </a:r>
            <a:r>
              <a:rPr lang="en-US" altLang="ja-JP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</a:t>
            </a:r>
            <a:endParaRPr lang="en-US" altLang="ja-JP" sz="1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　　　　　　　　</a:t>
            </a:r>
            <a:endParaRPr lang="en-US" altLang="ja-JP" sz="20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B3E94C9-C2A5-4345-B9B9-EE8151281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41" y="4260618"/>
            <a:ext cx="3806928" cy="1546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（記載例）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  <a:endParaRPr lang="en-US" altLang="ja-JP" sz="1800" b="1" u="sng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8905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169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Staff-12</cp:lastModifiedBy>
  <cp:revision>95</cp:revision>
  <dcterms:created xsi:type="dcterms:W3CDTF">2000-09-04T17:39:07Z</dcterms:created>
  <dcterms:modified xsi:type="dcterms:W3CDTF">2021-09-07T09:56:16Z</dcterms:modified>
</cp:coreProperties>
</file>