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4" autoAdjust="0"/>
  </p:normalViewPr>
  <p:slideViewPr>
    <p:cSldViewPr snapToGrid="0">
      <p:cViewPr varScale="1">
        <p:scale>
          <a:sx n="61" d="100"/>
          <a:sy n="61" d="100"/>
        </p:scale>
        <p:origin x="137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1223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2349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FF6158D-21A7-402B-8688-F3301BB039B4}"/>
              </a:ext>
            </a:extLst>
          </p:cNvPr>
          <p:cNvSpPr txBox="1">
            <a:spLocks noChangeArrowheads="1"/>
          </p:cNvSpPr>
          <p:nvPr/>
        </p:nvSpPr>
        <p:spPr>
          <a:xfrm>
            <a:off x="297035" y="297493"/>
            <a:ext cx="8666096" cy="62630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n-US" altLang="ja-JP" sz="3600" b="1" kern="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1-B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学術集会口頭発表時、申告すべきＣＯＩ状態がある時</a:t>
            </a:r>
          </a:p>
          <a:p>
            <a:endParaRPr lang="en-US" altLang="ja-JP" sz="3600" b="1" kern="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endParaRPr lang="en-US" altLang="ja-JP" sz="2000" b="1" kern="0" dirty="0">
              <a:solidFill>
                <a:schemeClr val="tx1"/>
              </a:solidFill>
              <a:ea typeface="ＭＳ Ｐゴシック" charset="-128"/>
            </a:endParaRPr>
          </a:p>
          <a:p>
            <a:endParaRPr lang="en-US" altLang="ja-JP" sz="2000" b="1" kern="0" dirty="0">
              <a:solidFill>
                <a:schemeClr val="tx1"/>
              </a:solidFill>
              <a:ea typeface="ＭＳ Ｐゴシック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演題発表内容に関連し、発表者らが開示すべき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①顧問：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②株保有・利益：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③特許使用料：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④講演料：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⑤原稿料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⑥受託研究・共同研究費：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⑦奨学寄付金：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⑧寄附講座所属： 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⑨贈答品などの報酬：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↑開示すべき内容が過去</a:t>
            </a:r>
            <a:r>
              <a:rPr lang="en-US" altLang="ja-JP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年間にある項目のみ記載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kern="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24323DA-5216-417F-96B0-544824744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65838"/>
            <a:ext cx="3806928" cy="1546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（記載例）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発表者全員、過去</a:t>
            </a:r>
            <a:r>
              <a:rPr lang="en-US" altLang="ja-JP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年間一括して</a:t>
            </a:r>
            <a:endParaRPr lang="en-US" altLang="ja-JP" sz="1800" b="1" u="sng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④講演料：○○製薬、△△製薬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⑤原稿料：○○製薬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  <a:r>
              <a:rPr lang="en-US" altLang="ja-JP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製薬、○△製薬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8E8E761-6579-4E78-B2F4-012F26DDC4B3}"/>
              </a:ext>
            </a:extLst>
          </p:cNvPr>
          <p:cNvSpPr txBox="1">
            <a:spLocks noChangeArrowheads="1"/>
          </p:cNvSpPr>
          <p:nvPr/>
        </p:nvSpPr>
        <p:spPr>
          <a:xfrm>
            <a:off x="438411" y="1593351"/>
            <a:ext cx="8408555" cy="99881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ja-JP" altLang="en-US" sz="3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ＣＯ Ｉ 開示</a:t>
            </a:r>
            <a:r>
              <a:rPr lang="en-US" altLang="ja-JP" sz="28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28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800" b="1" kern="0" dirty="0">
                <a:solidFill>
                  <a:schemeClr val="tx1"/>
                </a:solidFill>
                <a:ea typeface="ＭＳ Ｐゴシック" charset="-128"/>
              </a:rPr>
              <a:t>発表者名：高血圧 太郎、高血圧 一郎、高血圧 花子、◎高血圧 二郎（◎代表者）</a:t>
            </a:r>
            <a:endParaRPr lang="en-US" altLang="ja-JP" sz="1800" b="1" kern="0" dirty="0">
              <a:solidFill>
                <a:schemeClr val="tx1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04805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174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Staff-12</cp:lastModifiedBy>
  <cp:revision>96</cp:revision>
  <cp:lastPrinted>2018-06-12T10:21:49Z</cp:lastPrinted>
  <dcterms:created xsi:type="dcterms:W3CDTF">2000-09-04T17:39:07Z</dcterms:created>
  <dcterms:modified xsi:type="dcterms:W3CDTF">2021-09-07T09:56:02Z</dcterms:modified>
</cp:coreProperties>
</file>