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D91174-B546-4D16-B95C-498E87510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FEC73F2-DC1D-40D9-8CA2-7DE68079B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677100-AF2F-414C-A994-0D8A344C6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7093-E30B-49D5-BEB0-A9148F68F14E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FE0CB3-FAF3-4464-BF54-DA4524AD9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36A8A1-2828-4080-9BF1-99BBF00C0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DF06-E326-41C3-B3D8-1829DE5EA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50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AC69A8-18AF-4A23-B778-1CB8EC2EE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2814D2-4D85-492A-BF41-83FD00FDB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93954F-0347-48F2-AFF6-50C1EA71A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7093-E30B-49D5-BEB0-A9148F68F14E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D54534-C21B-4FDF-BC4C-BCB48F3E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218793-79C5-4BC0-B943-531FB40A2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DF06-E326-41C3-B3D8-1829DE5EA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402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0D7BE2C-E1BE-49DC-8960-C03F6C8E09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E5447C2-35EE-449E-ABD6-1CCC900CA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BE5B75-68F4-485A-9315-7E9F9449D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7093-E30B-49D5-BEB0-A9148F68F14E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A4AECB-47E0-483A-A631-C2993CD9C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300F29-5F0F-4B08-8C5C-C326CF830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DF06-E326-41C3-B3D8-1829DE5EA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11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BC2BD8-8E58-4371-90A2-C426FE5F4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3A5944-8A04-418D-B1D4-19E6C03A1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FCE11C-A853-4019-96A7-758EDC4F5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7093-E30B-49D5-BEB0-A9148F68F14E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2B1A50-B8F4-4584-9CFF-D7FAFE4E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0503D6-E7B0-458A-BBD8-054477EE6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DF06-E326-41C3-B3D8-1829DE5EA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089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19417B-0683-459D-AAF1-D78DE6899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DB3BFC-C9EC-4C92-88A6-913ED8BB7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23FF06-4DF8-48AD-ACBC-06832A0B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7093-E30B-49D5-BEB0-A9148F68F14E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93D944-E506-4342-9649-0A2156F6D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7BB160-55C9-433B-9D30-1CD5C6512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DF06-E326-41C3-B3D8-1829DE5EA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59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54902A-7F29-4327-A0AC-512D2FCB0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E4CB1C-B22B-46E7-B7D2-3C201BF3C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30D903-BA78-4B5C-9B88-A8BB7833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CA3EC6-924B-4547-AB8E-A94A4183A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7093-E30B-49D5-BEB0-A9148F68F14E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0E4011-6D25-4B8A-910C-F1BF26310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836752-BD7F-4C52-93CE-AA58A2DD7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DF06-E326-41C3-B3D8-1829DE5EA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379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F629F-DF21-4C91-A8A6-9F6EA2177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6B8AE3-508F-424F-919B-DBBA04183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CC9340-E9DC-458D-9B12-66D4935BE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AF689D5-8CCB-4F8F-81A8-DF3FB298DD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D45775B-98BB-4BCA-BBD2-C3CD09C50A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C670A0C-8F72-4DD3-9242-F2D3C61E0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7093-E30B-49D5-BEB0-A9148F68F14E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4A95A7-C174-49DB-9B0F-4CCEFDFFE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FE9F720-246F-47D2-ABD9-B4FD746C7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DF06-E326-41C3-B3D8-1829DE5EA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86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B1731C-DCA2-4912-B706-B4354D999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55941C6-D098-46D6-A0B2-C576600FF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7093-E30B-49D5-BEB0-A9148F68F14E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12E6E8-83C2-46E5-B7C5-0D4DF5BF6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DBA3D98-16F2-4DAB-AE4C-870C009A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DF06-E326-41C3-B3D8-1829DE5EA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258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9BE09B3-AB8B-43D0-9100-A15C346C6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7093-E30B-49D5-BEB0-A9148F68F14E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F851FA5-1AFE-4F06-8D5E-C49FAC075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4DD2F71-95E2-4C73-936D-6A1B02EA5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DF06-E326-41C3-B3D8-1829DE5EA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209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21BDD0-B505-4A31-839A-05D145F56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D0876E-77F0-4E77-809E-9DFF78F8B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D41A76F-0AF7-4F22-A4AF-ED6A79F26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D695E4-EC81-45DD-8080-85CDD552F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7093-E30B-49D5-BEB0-A9148F68F14E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CA1874-B268-42C1-BB9E-65519AE1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5F40B7-C4C6-4511-BC10-49207F60D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DF06-E326-41C3-B3D8-1829DE5EA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42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31BC99-FDA9-4DB9-9AE3-E0096D954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CD766BE-EE13-4AB8-828A-ECDE51C97B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102D68-8A3C-4180-B71C-0820FDFC5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64517F-3A92-4DFD-B650-CE4FD2B13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7093-E30B-49D5-BEB0-A9148F68F14E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CF5B70-D644-4D46-87AC-81C3E68CE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0E8B2B-4671-4852-87FA-35BFE2BCE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9DF06-E326-41C3-B3D8-1829DE5EA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540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87A4C18-8FE3-4937-82E6-FA29A4E5C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CCBA74-BBD8-4A6D-9298-F730CE740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82463D-DC19-4D0A-AD91-65B534A13F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77093-E30B-49D5-BEB0-A9148F68F14E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BC1F93-486A-402C-98B1-8035EE7497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E7FAA0-E844-434F-9662-3FF435E39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9DF06-E326-41C3-B3D8-1829DE5EA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8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F54EFD3-9C5E-470E-9FA8-CED6884C7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6662" y="1282439"/>
            <a:ext cx="71786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ja-JP" altLang="en-US" sz="2000" dirty="0">
                <a:latin typeface="+mn-ea"/>
              </a:rPr>
              <a:t>演題名：□□□□□□□□□□□□□□□□ </a:t>
            </a:r>
            <a:endParaRPr kumimoji="0" lang="en-US" altLang="ja-JP" sz="2000" dirty="0">
              <a:latin typeface="+mn-ea"/>
            </a:endParaRPr>
          </a:p>
          <a:p>
            <a:pPr>
              <a:defRPr/>
            </a:pPr>
            <a:endParaRPr kumimoji="0" lang="en-US" altLang="ja-JP" sz="2000" dirty="0">
              <a:solidFill>
                <a:schemeClr val="accent2"/>
              </a:solidFill>
              <a:latin typeface="+mn-ea"/>
            </a:endParaRPr>
          </a:p>
          <a:p>
            <a:pPr>
              <a:defRPr/>
            </a:pPr>
            <a:r>
              <a:rPr kumimoji="0" lang="ja-JP" altLang="en-US" sz="2000" dirty="0">
                <a:latin typeface="+mn-ea"/>
              </a:rPr>
              <a:t>○筆頭演者名　共著者名　</a:t>
            </a:r>
          </a:p>
          <a:p>
            <a:pPr>
              <a:defRPr/>
            </a:pPr>
            <a:r>
              <a:rPr kumimoji="0" lang="ja-JP" altLang="en-US" sz="2000" dirty="0">
                <a:latin typeface="+mn-ea"/>
              </a:rPr>
              <a:t>　所属名</a:t>
            </a:r>
            <a:endParaRPr kumimoji="0" lang="ja-JP" altLang="en-US" sz="2000" b="1" dirty="0">
              <a:latin typeface="+mn-ea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B047B50-858C-4F16-808C-84CBECE56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110" y="4661280"/>
            <a:ext cx="7097777" cy="100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defRPr/>
            </a:pPr>
            <a:r>
              <a:rPr lang="ja-JP" altLang="en-US" sz="2400" dirty="0">
                <a:latin typeface="+mn-ea"/>
              </a:rPr>
              <a:t>演題発表に関連し、</a:t>
            </a:r>
            <a:endParaRPr lang="en-US" altLang="ja-JP" sz="2400" dirty="0">
              <a:latin typeface="+mn-ea"/>
            </a:endParaRPr>
          </a:p>
          <a:p>
            <a:pPr marL="342900" indent="-342900">
              <a:defRPr/>
            </a:pPr>
            <a:r>
              <a:rPr lang="ja-JP" altLang="en-US" sz="2400" dirty="0">
                <a:latin typeface="+mn-ea"/>
              </a:rPr>
              <a:t>開示すべき</a:t>
            </a:r>
            <a:r>
              <a:rPr lang="en-US" altLang="ja-JP" sz="2400" dirty="0">
                <a:latin typeface="+mn-ea"/>
              </a:rPr>
              <a:t>CO I </a:t>
            </a:r>
            <a:r>
              <a:rPr lang="ja-JP" altLang="en-US" sz="2400" dirty="0">
                <a:latin typeface="+mn-ea"/>
              </a:rPr>
              <a:t>関係にある企業等はありません。</a:t>
            </a:r>
            <a:endParaRPr lang="ja-JP" altLang="en-US" sz="2400" dirty="0">
              <a:solidFill>
                <a:schemeClr val="accent2"/>
              </a:solidFill>
              <a:latin typeface="+mn-ea"/>
            </a:endParaRPr>
          </a:p>
          <a:p>
            <a:pPr marL="342900" indent="-342900" algn="ctr">
              <a:defRPr/>
            </a:pPr>
            <a:endParaRPr lang="ja-JP" altLang="en-US" sz="2400" i="1" dirty="0">
              <a:solidFill>
                <a:schemeClr val="accent2"/>
              </a:solidFill>
              <a:latin typeface="+mn-ea"/>
            </a:endParaRPr>
          </a:p>
          <a:p>
            <a:pPr marL="342900" indent="-342900">
              <a:defRPr/>
            </a:pPr>
            <a:endParaRPr lang="en-US" altLang="ja-JP" sz="2400" dirty="0">
              <a:solidFill>
                <a:schemeClr val="accent2"/>
              </a:solidFill>
              <a:latin typeface="+mn-ea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3668E01B-10C9-431E-A285-E2A522AB5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044" y="98430"/>
            <a:ext cx="6157912" cy="86201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ja-JP" sz="2000" b="1" dirty="0">
                <a:solidFill>
                  <a:srgbClr val="0070C0"/>
                </a:solidFill>
              </a:rPr>
              <a:t>【</a:t>
            </a:r>
            <a:r>
              <a:rPr lang="ja-JP" altLang="en-US" sz="2000" b="1" dirty="0">
                <a:solidFill>
                  <a:srgbClr val="0070C0"/>
                </a:solidFill>
              </a:rPr>
              <a:t>指定演題</a:t>
            </a:r>
            <a:r>
              <a:rPr lang="en-US" altLang="ja-JP" sz="2000" b="1" dirty="0">
                <a:solidFill>
                  <a:srgbClr val="0070C0"/>
                </a:solidFill>
              </a:rPr>
              <a:t>/</a:t>
            </a:r>
            <a:r>
              <a:rPr lang="ja-JP" altLang="en-US" sz="2000" b="1" dirty="0">
                <a:solidFill>
                  <a:srgbClr val="0070C0"/>
                </a:solidFill>
              </a:rPr>
              <a:t>一般演題</a:t>
            </a:r>
            <a:r>
              <a:rPr lang="en-US" altLang="ja-JP" sz="2000" b="1" dirty="0">
                <a:solidFill>
                  <a:srgbClr val="0070C0"/>
                </a:solidFill>
              </a:rPr>
              <a:t>】  </a:t>
            </a:r>
          </a:p>
          <a:p>
            <a:pPr algn="ctr">
              <a:spcBef>
                <a:spcPct val="50000"/>
              </a:spcBef>
            </a:pPr>
            <a:r>
              <a:rPr lang="ja-JP" altLang="en-US" sz="2000" b="1" dirty="0"/>
              <a:t>スライド　（開示すべき情報がない場合）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212AC5A1-12A6-472F-B6F1-49EADB923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825" y="2677525"/>
            <a:ext cx="7626350" cy="7514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2000" b="1" i="0" dirty="0">
                <a:solidFill>
                  <a:srgbClr val="333333"/>
                </a:solidFill>
                <a:effectLst/>
                <a:latin typeface="Avenir"/>
              </a:rPr>
              <a:t>第</a:t>
            </a:r>
            <a:r>
              <a:rPr lang="en-US" altLang="zh-CN" sz="2000" b="1" i="0" dirty="0">
                <a:solidFill>
                  <a:srgbClr val="333333"/>
                </a:solidFill>
                <a:effectLst/>
                <a:latin typeface="Avenir"/>
              </a:rPr>
              <a:t>45</a:t>
            </a:r>
            <a:r>
              <a:rPr lang="zh-CN" altLang="en-US" sz="2000" b="1" i="0" dirty="0">
                <a:solidFill>
                  <a:srgbClr val="333333"/>
                </a:solidFill>
                <a:effectLst/>
                <a:latin typeface="Avenir"/>
              </a:rPr>
              <a:t>回日本生物学的精神医学会年会</a:t>
            </a:r>
          </a:p>
          <a:p>
            <a:pPr algn="ctr"/>
            <a:r>
              <a:rPr lang="ja-JP" altLang="en-US" sz="2000" b="1" dirty="0">
                <a:latin typeface="+mn-ea"/>
              </a:rPr>
              <a:t>筆頭発表者のＣＯＩ開示</a:t>
            </a:r>
            <a:endParaRPr lang="ja-JP" altLang="en-US" sz="2000" b="1" i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0029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D1A917E8-8D68-4F9A-9141-26E399574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043" y="3597723"/>
            <a:ext cx="6065764" cy="3233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ja-JP" altLang="en-US" sz="1600" b="1" dirty="0">
                <a:solidFill>
                  <a:schemeClr val="accent2"/>
                </a:solidFill>
                <a:latin typeface="+mn-ea"/>
              </a:rPr>
              <a:t>　</a:t>
            </a:r>
            <a:r>
              <a:rPr lang="ja-JP" altLang="en-US" sz="1600" b="1" dirty="0">
                <a:latin typeface="+mn-ea"/>
              </a:rPr>
              <a:t>演題発表に関連し、開示すべき</a:t>
            </a:r>
            <a:r>
              <a:rPr lang="en-US" altLang="ja-JP" sz="1600" b="1" dirty="0">
                <a:latin typeface="+mn-ea"/>
              </a:rPr>
              <a:t>CO I </a:t>
            </a:r>
            <a:r>
              <a:rPr lang="ja-JP" altLang="en-US" sz="1600" b="1" dirty="0">
                <a:latin typeface="+mn-ea"/>
              </a:rPr>
              <a:t>関係にある企業等</a:t>
            </a:r>
          </a:p>
        </p:txBody>
      </p:sp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9A467BBD-1D8D-4930-A33A-184D9CF29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043" y="80703"/>
            <a:ext cx="6157912" cy="86201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2000" b="1" dirty="0">
                <a:solidFill>
                  <a:srgbClr val="0070C0"/>
                </a:solidFill>
              </a:rPr>
              <a:t>【</a:t>
            </a:r>
            <a:r>
              <a:rPr lang="ja-JP" altLang="en-US" sz="2000" b="1" dirty="0">
                <a:solidFill>
                  <a:srgbClr val="0070C0"/>
                </a:solidFill>
              </a:rPr>
              <a:t>指定演題</a:t>
            </a:r>
            <a:r>
              <a:rPr lang="en-US" altLang="ja-JP" sz="2000" b="1" dirty="0">
                <a:solidFill>
                  <a:srgbClr val="0070C0"/>
                </a:solidFill>
              </a:rPr>
              <a:t>/</a:t>
            </a:r>
            <a:r>
              <a:rPr lang="ja-JP" altLang="en-US" sz="2000" b="1" dirty="0">
                <a:solidFill>
                  <a:srgbClr val="0070C0"/>
                </a:solidFill>
              </a:rPr>
              <a:t>一般演題</a:t>
            </a:r>
            <a:r>
              <a:rPr lang="en-US" altLang="ja-JP" sz="2000" b="1" dirty="0">
                <a:solidFill>
                  <a:srgbClr val="0070C0"/>
                </a:solidFill>
              </a:rPr>
              <a:t>】  </a:t>
            </a:r>
          </a:p>
          <a:p>
            <a:pPr algn="ctr">
              <a:spcBef>
                <a:spcPct val="50000"/>
              </a:spcBef>
            </a:pPr>
            <a:r>
              <a:rPr lang="ja-JP" altLang="en-US" sz="2000" b="1" dirty="0"/>
              <a:t>スライド　（開示すべき情報がある場合）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67291A9E-DBB2-41CA-AB40-FF43D3E17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825" y="2677525"/>
            <a:ext cx="7626350" cy="7514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2000" b="1" i="0" dirty="0">
                <a:solidFill>
                  <a:srgbClr val="333333"/>
                </a:solidFill>
                <a:effectLst/>
                <a:latin typeface="Avenir"/>
              </a:rPr>
              <a:t>第</a:t>
            </a:r>
            <a:r>
              <a:rPr lang="en-US" altLang="zh-CN" sz="2000" b="1" i="0" dirty="0">
                <a:solidFill>
                  <a:srgbClr val="333333"/>
                </a:solidFill>
                <a:effectLst/>
                <a:latin typeface="Avenir"/>
              </a:rPr>
              <a:t>45</a:t>
            </a:r>
            <a:r>
              <a:rPr lang="zh-CN" altLang="en-US" sz="2000" b="1" i="0" dirty="0">
                <a:solidFill>
                  <a:srgbClr val="333333"/>
                </a:solidFill>
                <a:effectLst/>
                <a:latin typeface="Avenir"/>
              </a:rPr>
              <a:t>回日本生物学的精神医学会年会</a:t>
            </a:r>
          </a:p>
          <a:p>
            <a:pPr algn="ctr"/>
            <a:r>
              <a:rPr lang="ja-JP" altLang="en-US" sz="2000" b="1" dirty="0">
                <a:latin typeface="+mn-ea"/>
              </a:rPr>
              <a:t>筆頭発表者のＣＯＩ開示</a:t>
            </a:r>
            <a:endParaRPr lang="ja-JP" altLang="en-US" sz="2000" b="1" i="1" dirty="0">
              <a:latin typeface="+mn-ea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B2F83A6-C2A7-4733-89C1-83A848D55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6662" y="1282439"/>
            <a:ext cx="71786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ja-JP" altLang="en-US" sz="2000" dirty="0">
                <a:latin typeface="+mn-ea"/>
              </a:rPr>
              <a:t>演題名：□□□□□□□□□□□□□□□□ </a:t>
            </a:r>
            <a:endParaRPr kumimoji="0" lang="en-US" altLang="ja-JP" sz="2000" dirty="0">
              <a:latin typeface="+mn-ea"/>
            </a:endParaRPr>
          </a:p>
          <a:p>
            <a:pPr>
              <a:defRPr/>
            </a:pPr>
            <a:endParaRPr kumimoji="0" lang="en-US" altLang="ja-JP" sz="2000" dirty="0">
              <a:solidFill>
                <a:schemeClr val="accent2"/>
              </a:solidFill>
              <a:latin typeface="+mn-ea"/>
            </a:endParaRPr>
          </a:p>
          <a:p>
            <a:pPr>
              <a:defRPr/>
            </a:pPr>
            <a:r>
              <a:rPr kumimoji="0" lang="ja-JP" altLang="en-US" sz="2000" dirty="0">
                <a:latin typeface="+mn-ea"/>
              </a:rPr>
              <a:t>○筆頭演者名　共著者名</a:t>
            </a:r>
            <a:endParaRPr kumimoji="0" lang="en-US" altLang="ja-JP" sz="2000" dirty="0">
              <a:latin typeface="+mn-ea"/>
            </a:endParaRPr>
          </a:p>
          <a:p>
            <a:pPr>
              <a:defRPr/>
            </a:pPr>
            <a:r>
              <a:rPr kumimoji="0" lang="ja-JP" altLang="en-US" sz="2000" dirty="0">
                <a:latin typeface="+mn-ea"/>
              </a:rPr>
              <a:t>　所属名</a:t>
            </a:r>
            <a:endParaRPr kumimoji="0" lang="ja-JP" altLang="en-US" sz="2000" b="1" dirty="0">
              <a:latin typeface="+mn-ea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B45C29A5-6DB3-4FC1-8B4E-6A43BA886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8610" y="4057281"/>
            <a:ext cx="4642630" cy="20009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n-ea"/>
              </a:rPr>
              <a:t>①顧問：　　　　　　　　　○○製薬</a:t>
            </a:r>
            <a:endParaRPr lang="en-US" altLang="ja-JP" sz="1600" b="1" dirty="0">
              <a:latin typeface="+mn-ea"/>
            </a:endParaRP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n-ea"/>
              </a:rPr>
              <a:t>②株保有・利益：　　　　　○○製薬　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n-ea"/>
              </a:rPr>
              <a:t>③特許使用料：　　　　　　○○製薬　　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n-ea"/>
              </a:rPr>
              <a:t>④講演料：　　　　　　　　○○製薬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n-ea"/>
              </a:rPr>
              <a:t>⑤原稿料：　　　　　　　　○○製薬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n-ea"/>
              </a:rPr>
              <a:t>⑥受託研究・共同研究費：　○○製薬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n-ea"/>
              </a:rPr>
              <a:t>⑦奨学寄付金：　　　　　　○○製薬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n-ea"/>
              </a:rPr>
              <a:t>⑧寄付講座所属：　　　　　あり（○○製薬）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1600" b="1" dirty="0">
                <a:latin typeface="+mn-ea"/>
              </a:rPr>
              <a:t>⑨贈答品などの報酬：　　　あり（○○製薬）</a:t>
            </a:r>
          </a:p>
        </p:txBody>
      </p:sp>
    </p:spTree>
    <p:extLst>
      <p:ext uri="{BB962C8B-B14F-4D97-AF65-F5344CB8AC3E}">
        <p14:creationId xmlns:p14="http://schemas.microsoft.com/office/powerpoint/2010/main" val="3389781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213</Words>
  <Application>Microsoft Office PowerPoint</Application>
  <PresentationFormat>ワイド画面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Avenir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Staff-16</dc:creator>
  <cp:lastModifiedBy>Staff-16</cp:lastModifiedBy>
  <cp:revision>3</cp:revision>
  <dcterms:created xsi:type="dcterms:W3CDTF">2023-07-21T02:46:35Z</dcterms:created>
  <dcterms:modified xsi:type="dcterms:W3CDTF">2023-07-21T02:53:02Z</dcterms:modified>
</cp:coreProperties>
</file>