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70">
          <p15:clr>
            <a:srgbClr val="A4A3A4"/>
          </p15:clr>
        </p15:guide>
        <p15:guide id="3" orient="horz" pos="465">
          <p15:clr>
            <a:srgbClr val="A4A3A4"/>
          </p15:clr>
        </p15:guide>
        <p15:guide id="4" pos="893">
          <p15:clr>
            <a:srgbClr val="A4A3A4"/>
          </p15:clr>
        </p15:guide>
        <p15:guide id="5" pos="433">
          <p15:clr>
            <a:srgbClr val="A4A3A4"/>
          </p15:clr>
        </p15:guide>
        <p15:guide id="6" pos="6003">
          <p15:clr>
            <a:srgbClr val="A4A3A4"/>
          </p15:clr>
        </p15:guide>
        <p15:guide id="7" pos="630">
          <p15:clr>
            <a:srgbClr val="A4A3A4"/>
          </p15:clr>
        </p15:guide>
        <p15:guide id="8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7" autoAdjust="0"/>
    <p:restoredTop sz="99810" autoAdjust="0"/>
  </p:normalViewPr>
  <p:slideViewPr>
    <p:cSldViewPr showGuides="1">
      <p:cViewPr varScale="1">
        <p:scale>
          <a:sx n="86" d="100"/>
          <a:sy n="86" d="100"/>
        </p:scale>
        <p:origin x="804" y="60"/>
      </p:cViewPr>
      <p:guideLst>
        <p:guide orient="horz" pos="2160"/>
        <p:guide orient="horz" pos="370"/>
        <p:guide orient="horz" pos="465"/>
        <p:guide pos="893"/>
        <p:guide pos="433"/>
        <p:guide pos="6003"/>
        <p:guide pos="63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0EF5AC7-F187-4DB6-90F4-A0C588F3BAB4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34D451E-2300-40A1-96D6-70686F81F3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841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E7AA9118-BD3F-45C0-8364-6EC921F8B3D4}" type="datetimeFigureOut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F252E01A-7328-463B-8F8A-85D8DAE2251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7861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2E01A-7328-463B-8F8A-85D8DAE22519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 userDrawn="1"/>
        </p:nvCxnSpPr>
        <p:spPr>
          <a:xfrm flipV="1">
            <a:off x="677095" y="126935"/>
            <a:ext cx="88400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677096" y="125617"/>
            <a:ext cx="0" cy="149538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 userDrawn="1"/>
        </p:nvCxnSpPr>
        <p:spPr>
          <a:xfrm>
            <a:off x="2308684" y="124298"/>
            <a:ext cx="0" cy="149538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 userDrawn="1"/>
        </p:nvSpPr>
        <p:spPr>
          <a:xfrm>
            <a:off x="682472" y="150534"/>
            <a:ext cx="1621278" cy="99703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共催セミナーのご案内</a:t>
            </a:r>
            <a:endParaRPr kumimoji="1" lang="ja-JP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8027135" y="0"/>
            <a:ext cx="1621278" cy="12456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r"/>
            <a:r>
              <a:rPr kumimoji="1"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zh-CN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34</a:t>
            </a:r>
            <a:r>
              <a:rPr kumimoji="1" lang="zh-CN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回日本呼吸療法医学会学術総会</a:t>
            </a:r>
            <a:endParaRPr kumimoji="1" lang="ja-JP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577543" y="6722393"/>
            <a:ext cx="2581781" cy="12456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algn="r"/>
            <a:r>
              <a:rPr kumimoji="1"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34</a:t>
            </a:r>
            <a:r>
              <a:rPr kumimoji="1"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回日本呼吸療法医学会学術総会</a:t>
            </a:r>
            <a:r>
              <a:rPr kumimoji="1"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共催セミナー</a:t>
            </a:r>
            <a:endParaRPr kumimoji="1" lang="ja-JP" altLang="en-US" sz="600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スライド番号プレースホルダ 20"/>
          <p:cNvSpPr>
            <a:spLocks noGrp="1"/>
          </p:cNvSpPr>
          <p:nvPr userDrawn="1">
            <p:ph type="sldNum" sz="quarter" idx="4294967295"/>
          </p:nvPr>
        </p:nvSpPr>
        <p:spPr>
          <a:xfrm>
            <a:off x="8887525" y="6684971"/>
            <a:ext cx="624069" cy="199406"/>
          </a:xfrm>
        </p:spPr>
        <p:txBody>
          <a:bodyPr wrap="none"/>
          <a:lstStyle>
            <a:lvl1pPr algn="ctr">
              <a:defRPr sz="6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fld id="{C17EE397-16C0-44C2-91D3-93C6AE5AFE5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0347" y="6745965"/>
            <a:ext cx="208023" cy="7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5182-DF00-45BB-9D35-F79AF71DB35F}" type="datetime1">
              <a:rPr kumimoji="1" lang="ja-JP" altLang="en-US" smtClean="0"/>
              <a:pPr/>
              <a:t>2021/11/2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C587-50A0-4F4D-8AE0-0A62CFA9FD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04785"/>
              </p:ext>
            </p:extLst>
          </p:nvPr>
        </p:nvGraphicFramePr>
        <p:xfrm>
          <a:off x="83127" y="46868"/>
          <a:ext cx="9763681" cy="3965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 smtClean="0">
                          <a:solidFill>
                            <a:schemeClr val="bg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第</a:t>
                      </a:r>
                      <a:r>
                        <a:rPr kumimoji="1" lang="en-US" altLang="ja-JP" sz="3600" b="0" dirty="0" smtClean="0">
                          <a:solidFill>
                            <a:schemeClr val="bg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24</a:t>
                      </a:r>
                      <a:r>
                        <a:rPr kumimoji="1" lang="ja-JP" altLang="en-US" sz="3600" b="0" dirty="0" smtClean="0">
                          <a:solidFill>
                            <a:schemeClr val="bg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回日本臨床脳神経外科学会　送付票</a:t>
                      </a:r>
                      <a:endParaRPr kumimoji="1" lang="en-US" altLang="ja-JP" sz="3600" b="0" dirty="0" smtClean="0">
                        <a:solidFill>
                          <a:schemeClr val="bg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algn="ctr"/>
                      <a:r>
                        <a:rPr kumimoji="1" lang="ja-JP" altLang="en-US" sz="3600" b="0" dirty="0" smtClean="0">
                          <a:solidFill>
                            <a:schemeClr val="bg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（広報用掲示物）</a:t>
                      </a:r>
                      <a:endParaRPr kumimoji="1" lang="ja-JP" altLang="en-US" sz="3600" b="0" dirty="0">
                        <a:solidFill>
                          <a:schemeClr val="bg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097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内容物：　　　　　</a:t>
                      </a:r>
                      <a:endParaRPr kumimoji="1" lang="ja-JP" altLang="en-US" sz="2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09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貴　社</a:t>
                      </a:r>
                      <a:r>
                        <a:rPr kumimoji="1" lang="en-US" altLang="ja-JP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団 体</a:t>
                      </a:r>
                      <a:r>
                        <a:rPr kumimoji="1" lang="en-US" altLang="ja-JP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  <a:r>
                        <a:rPr kumimoji="1" lang="ja-JP" altLang="en-US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名</a:t>
                      </a:r>
                      <a:endParaRPr kumimoji="1" lang="ja-JP" altLang="en-US" sz="2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9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ご担当者名</a:t>
                      </a:r>
                      <a:endParaRPr kumimoji="1" lang="ja-JP" altLang="en-US" sz="2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09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緊急連絡先（携帯）</a:t>
                      </a:r>
                      <a:endParaRPr kumimoji="1" lang="ja-JP" altLang="en-US" sz="2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09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個口数</a:t>
                      </a:r>
                      <a:endParaRPr kumimoji="1" lang="ja-JP" altLang="en-US" sz="2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　　　　　</a:t>
                      </a:r>
                      <a:r>
                        <a:rPr kumimoji="1" lang="en-US" altLang="ja-JP" sz="2800" b="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/            </a:t>
                      </a:r>
                      <a:r>
                        <a:rPr kumimoji="1" lang="ja-JP" altLang="en-US" sz="2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個口</a:t>
                      </a:r>
                      <a:endParaRPr kumimoji="1" lang="ja-JP" alt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29064" y="4797152"/>
            <a:ext cx="3888432" cy="17281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2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お願い</a:t>
            </a:r>
            <a:r>
              <a:rPr lang="en-US" altLang="ja-JP" sz="2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24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2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事前送付全ての荷物に本紙を貼付してください。</a:t>
            </a:r>
            <a:endParaRPr lang="en-US" altLang="ja-JP" sz="24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89362" y="8677972"/>
            <a:ext cx="2808288" cy="87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rgbClr val="FF33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2758" y="4268147"/>
            <a:ext cx="6177136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送付先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>
              <a:spcBef>
                <a:spcPct val="20000"/>
              </a:spcBef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〒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901-2224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沖縄県宜野湾市真志喜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4-3-1</a:t>
            </a:r>
          </a:p>
          <a:p>
            <a:pPr>
              <a:spcBef>
                <a:spcPct val="20000"/>
              </a:spcBef>
            </a:pP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沖縄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コンベンションセンター 　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展示棟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行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spcBef>
                <a:spcPct val="20000"/>
              </a:spcBef>
            </a:pP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到着日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>
              <a:spcBef>
                <a:spcPct val="20000"/>
              </a:spcBef>
            </a:pPr>
            <a:r>
              <a:rPr lang="en-US" altLang="ja-JP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2021</a:t>
            </a:r>
            <a:r>
              <a:rPr lang="ja-JP" altLang="en-US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r>
              <a:rPr lang="ja-JP" altLang="en-US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lang="ja-JP" altLang="en-US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</a:t>
            </a:r>
            <a:r>
              <a:rPr lang="ja-JP" altLang="en-US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金</a:t>
            </a:r>
            <a:r>
              <a:rPr lang="ja-JP" altLang="en-US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）　</a:t>
            </a:r>
            <a:r>
              <a:rPr lang="en-US" altLang="ja-JP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14</a:t>
            </a:r>
            <a:r>
              <a:rPr lang="ja-JP" altLang="en-US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en-US" altLang="ja-JP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00</a:t>
            </a:r>
            <a:r>
              <a:rPr lang="ja-JP" altLang="en-US" u="sng" dirty="0" err="1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までに</a:t>
            </a:r>
            <a:r>
              <a:rPr lang="ja-JP" altLang="en-US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送付</a:t>
            </a:r>
            <a:r>
              <a:rPr lang="ja-JP" altLang="en-US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下さい。</a:t>
            </a:r>
            <a:endParaRPr lang="ja-JP" altLang="en-US" u="sng" dirty="0"/>
          </a:p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上記日時以外に送られたお荷物に関しましては、 </a:t>
            </a:r>
          </a:p>
          <a:p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管理いたしかねますのでご注意ください。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116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新城</dc:creator>
  <cp:lastModifiedBy>Staff-03</cp:lastModifiedBy>
  <cp:revision>96</cp:revision>
  <cp:lastPrinted>2018-12-18T05:41:14Z</cp:lastPrinted>
  <dcterms:created xsi:type="dcterms:W3CDTF">2012-02-10T04:35:55Z</dcterms:created>
  <dcterms:modified xsi:type="dcterms:W3CDTF">2021-11-02T06:48:12Z</dcterms:modified>
</cp:coreProperties>
</file>