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70">
          <p15:clr>
            <a:srgbClr val="A4A3A4"/>
          </p15:clr>
        </p15:guide>
        <p15:guide id="3" orient="horz" pos="465">
          <p15:clr>
            <a:srgbClr val="A4A3A4"/>
          </p15:clr>
        </p15:guide>
        <p15:guide id="4" pos="893">
          <p15:clr>
            <a:srgbClr val="A4A3A4"/>
          </p15:clr>
        </p15:guide>
        <p15:guide id="5" pos="433">
          <p15:clr>
            <a:srgbClr val="A4A3A4"/>
          </p15:clr>
        </p15:guide>
        <p15:guide id="6" pos="6003">
          <p15:clr>
            <a:srgbClr val="A4A3A4"/>
          </p15:clr>
        </p15:guide>
        <p15:guide id="7" pos="630">
          <p15:clr>
            <a:srgbClr val="A4A3A4"/>
          </p15:clr>
        </p15:guide>
        <p15:guide id="8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97" autoAdjust="0"/>
    <p:restoredTop sz="99810" autoAdjust="0"/>
  </p:normalViewPr>
  <p:slideViewPr>
    <p:cSldViewPr showGuides="1">
      <p:cViewPr varScale="1">
        <p:scale>
          <a:sx n="86" d="100"/>
          <a:sy n="86" d="100"/>
        </p:scale>
        <p:origin x="804" y="60"/>
      </p:cViewPr>
      <p:guideLst>
        <p:guide orient="horz" pos="2160"/>
        <p:guide orient="horz" pos="370"/>
        <p:guide orient="horz" pos="465"/>
        <p:guide pos="893"/>
        <p:guide pos="433"/>
        <p:guide pos="6003"/>
        <p:guide pos="63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040" y="0"/>
            <a:ext cx="2949575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60EF5AC7-F187-4DB6-90F4-A0C588F3BAB4}" type="datetimeFigureOut">
              <a:rPr kumimoji="1" lang="ja-JP" altLang="en-US" smtClean="0"/>
              <a:pPr/>
              <a:t>2021/11/2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440863"/>
            <a:ext cx="2949575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040" y="9440863"/>
            <a:ext cx="2949575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734D451E-2300-40A1-96D6-70686F81F3E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08416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40" y="0"/>
            <a:ext cx="2949575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E7AA9118-BD3F-45C0-8364-6EC921F8B3D4}" type="datetimeFigureOut">
              <a:rPr kumimoji="1" lang="ja-JP" altLang="en-US" smtClean="0"/>
              <a:pPr/>
              <a:t>2021/11/2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7"/>
            <a:ext cx="5445125" cy="4471988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863"/>
            <a:ext cx="2949575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40" y="9440863"/>
            <a:ext cx="2949575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F252E01A-7328-463B-8F8A-85D8DAE225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7861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5863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2E01A-7328-463B-8F8A-85D8DAE22519}" type="slidenum">
              <a:rPr kumimoji="1" lang="ja-JP" altLang="en-US" smtClean="0"/>
              <a:pPr/>
              <a:t>0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コネクタ 7"/>
          <p:cNvCxnSpPr/>
          <p:nvPr userDrawn="1"/>
        </p:nvCxnSpPr>
        <p:spPr>
          <a:xfrm flipV="1">
            <a:off x="677095" y="126935"/>
            <a:ext cx="8840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 userDrawn="1"/>
        </p:nvCxnSpPr>
        <p:spPr>
          <a:xfrm>
            <a:off x="677096" y="125617"/>
            <a:ext cx="0" cy="149538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 userDrawn="1"/>
        </p:nvCxnSpPr>
        <p:spPr>
          <a:xfrm>
            <a:off x="2308684" y="124298"/>
            <a:ext cx="0" cy="149538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 userDrawn="1"/>
        </p:nvSpPr>
        <p:spPr>
          <a:xfrm>
            <a:off x="682472" y="150534"/>
            <a:ext cx="1621278" cy="99703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ctr"/>
            <a:r>
              <a:rPr kumimoji="1" lang="ja-JP" alt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共催セミナーのご案内</a:t>
            </a:r>
            <a:endParaRPr kumimoji="1" lang="ja-JP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9" name="テキスト ボックス 18"/>
          <p:cNvSpPr txBox="1"/>
          <p:nvPr userDrawn="1"/>
        </p:nvSpPr>
        <p:spPr>
          <a:xfrm>
            <a:off x="8027135" y="0"/>
            <a:ext cx="1621278" cy="124562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kumimoji="1" lang="zh-CN" alt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第</a:t>
            </a:r>
            <a:r>
              <a:rPr kumimoji="1" lang="en-US" altLang="zh-CN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34</a:t>
            </a:r>
            <a:r>
              <a:rPr kumimoji="1" lang="zh-CN" alt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回日本呼吸療法医学会学術総会</a:t>
            </a:r>
            <a:endParaRPr kumimoji="1" lang="ja-JP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テキスト ボックス 6"/>
          <p:cNvSpPr txBox="1"/>
          <p:nvPr userDrawn="1"/>
        </p:nvSpPr>
        <p:spPr>
          <a:xfrm>
            <a:off x="6577543" y="6722393"/>
            <a:ext cx="2581781" cy="124562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kumimoji="1" lang="zh-CN" altLang="en-US" sz="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第</a:t>
            </a:r>
            <a:r>
              <a:rPr kumimoji="1" lang="en-US" altLang="zh-CN" sz="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34</a:t>
            </a:r>
            <a:r>
              <a:rPr kumimoji="1" lang="zh-CN" altLang="en-US" sz="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回日本呼吸療法医学会学術総会</a:t>
            </a:r>
            <a:r>
              <a:rPr kumimoji="1" lang="ja-JP" altLang="en-US" sz="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　共催セミナー</a:t>
            </a:r>
            <a:endParaRPr kumimoji="1" lang="ja-JP" altLang="en-US" sz="600" dirty="0">
              <a:solidFill>
                <a:schemeClr val="tx1">
                  <a:lumMod val="65000"/>
                  <a:lumOff val="3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スライド番号プレースホルダ 20"/>
          <p:cNvSpPr>
            <a:spLocks noGrp="1"/>
          </p:cNvSpPr>
          <p:nvPr userDrawn="1">
            <p:ph type="sldNum" sz="quarter" idx="4294967295"/>
          </p:nvPr>
        </p:nvSpPr>
        <p:spPr>
          <a:xfrm>
            <a:off x="8887525" y="6684971"/>
            <a:ext cx="624069" cy="199406"/>
          </a:xfrm>
        </p:spPr>
        <p:txBody>
          <a:bodyPr wrap="none"/>
          <a:lstStyle>
            <a:lvl1pPr algn="ctr">
              <a:defRPr sz="600">
                <a:latin typeface="HGP創英角ｺﾞｼｯｸUB" pitchFamily="50" charset="-128"/>
                <a:ea typeface="HGP創英角ｺﾞｼｯｸUB" pitchFamily="50" charset="-128"/>
              </a:defRPr>
            </a:lvl1pPr>
          </a:lstStyle>
          <a:p>
            <a:fld id="{C17EE397-16C0-44C2-91D3-93C6AE5AFE5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60347" y="6745965"/>
            <a:ext cx="208023" cy="77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45182-DF00-45BB-9D35-F79AF71DB35F}" type="datetime1">
              <a:rPr kumimoji="1" lang="ja-JP" altLang="en-US" smtClean="0"/>
              <a:pPr/>
              <a:t>2021/11/2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3C587-50A0-4F4D-8AE0-0A62CFA9FD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004785"/>
              </p:ext>
            </p:extLst>
          </p:nvPr>
        </p:nvGraphicFramePr>
        <p:xfrm>
          <a:off x="83127" y="46868"/>
          <a:ext cx="9763681" cy="3965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5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8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4016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3600" b="0" dirty="0" smtClean="0">
                          <a:solidFill>
                            <a:schemeClr val="bg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第</a:t>
                      </a:r>
                      <a:r>
                        <a:rPr kumimoji="1" lang="en-US" altLang="ja-JP" sz="3600" b="0" dirty="0" smtClean="0">
                          <a:solidFill>
                            <a:schemeClr val="bg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24</a:t>
                      </a:r>
                      <a:r>
                        <a:rPr kumimoji="1" lang="ja-JP" altLang="en-US" sz="3600" b="0" dirty="0" smtClean="0">
                          <a:solidFill>
                            <a:schemeClr val="bg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回日本臨床脳神経外科学会　送付票</a:t>
                      </a:r>
                      <a:endParaRPr kumimoji="1" lang="en-US" altLang="ja-JP" sz="3600" b="0" dirty="0" smtClean="0">
                        <a:solidFill>
                          <a:schemeClr val="bg1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algn="ctr"/>
                      <a:r>
                        <a:rPr kumimoji="1" lang="ja-JP" altLang="en-US" sz="3600" b="0" dirty="0" smtClean="0">
                          <a:solidFill>
                            <a:schemeClr val="bg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（広報用掲示物）</a:t>
                      </a:r>
                      <a:endParaRPr kumimoji="1" lang="ja-JP" altLang="en-US" sz="3600" b="0" dirty="0">
                        <a:solidFill>
                          <a:schemeClr val="bg1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132080" marR="132080" marT="31652" marB="31652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097"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内容物：　　　　　</a:t>
                      </a:r>
                      <a:endParaRPr kumimoji="1" lang="ja-JP" altLang="en-US" sz="2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132080" marR="132080" marT="31652" marB="31652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09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貴　社</a:t>
                      </a:r>
                      <a:r>
                        <a:rPr kumimoji="1" lang="en-US" altLang="ja-JP" sz="2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(</a:t>
                      </a:r>
                      <a:r>
                        <a:rPr kumimoji="1" lang="ja-JP" altLang="en-US" sz="2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団 体</a:t>
                      </a:r>
                      <a:r>
                        <a:rPr kumimoji="1" lang="en-US" altLang="ja-JP" sz="2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)</a:t>
                      </a:r>
                      <a:r>
                        <a:rPr kumimoji="1" lang="ja-JP" altLang="en-US" sz="2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名</a:t>
                      </a:r>
                      <a:endParaRPr kumimoji="1" lang="ja-JP" altLang="en-US" sz="2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132080" marR="132080" marT="31652" marB="31652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2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132080" marR="132080" marT="31652" marB="31652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509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ご担当者名</a:t>
                      </a:r>
                      <a:endParaRPr kumimoji="1" lang="ja-JP" altLang="en-US" sz="2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132080" marR="132080" marT="31652" marB="31652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2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132080" marR="132080" marT="31652" marB="31652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509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緊急連絡先（携帯）</a:t>
                      </a:r>
                      <a:endParaRPr kumimoji="1" lang="ja-JP" altLang="en-US" sz="2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132080" marR="132080" marT="31652" marB="31652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2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132080" marR="132080" marT="31652" marB="31652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509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個口数</a:t>
                      </a:r>
                      <a:endParaRPr kumimoji="1" lang="ja-JP" altLang="en-US" sz="2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132080" marR="132080" marT="31652" marB="31652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u="sng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　　　　　</a:t>
                      </a:r>
                      <a:r>
                        <a:rPr kumimoji="1" lang="en-US" altLang="ja-JP" sz="2800" b="0" u="sng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/            </a:t>
                      </a:r>
                      <a:r>
                        <a:rPr kumimoji="1" lang="ja-JP" altLang="en-US" sz="2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個口</a:t>
                      </a:r>
                      <a:endParaRPr kumimoji="1" lang="ja-JP" altLang="en-US" sz="2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132080" marR="132080" marT="31652" marB="31652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5529064" y="4797152"/>
            <a:ext cx="3888432" cy="172819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altLang="ja-JP" sz="2400" dirty="0" smtClean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【</a:t>
            </a:r>
            <a:r>
              <a:rPr lang="ja-JP" altLang="en-US" sz="2400" dirty="0" smtClean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お願い</a:t>
            </a:r>
            <a:r>
              <a:rPr lang="en-US" altLang="ja-JP" sz="2400" dirty="0" smtClean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】</a:t>
            </a:r>
            <a:r>
              <a:rPr lang="en-US" altLang="ja-JP" sz="24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/>
            </a:r>
            <a:br>
              <a:rPr lang="en-US" altLang="ja-JP" sz="24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ja-JP" altLang="en-US" sz="2400" dirty="0" smtClean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事前送付全ての荷物に本紙を貼付してください。</a:t>
            </a:r>
            <a:endParaRPr lang="en-US" altLang="ja-JP" sz="2400" dirty="0" smtClean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789362" y="8677972"/>
            <a:ext cx="2808288" cy="879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 sz="1600" dirty="0">
              <a:solidFill>
                <a:srgbClr val="FF33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92758" y="4268147"/>
            <a:ext cx="6177136" cy="225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ja-JP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【</a:t>
            </a:r>
            <a:r>
              <a:rPr lang="ja-JP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送付先</a:t>
            </a:r>
            <a:r>
              <a:rPr lang="en-US" altLang="ja-JP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】</a:t>
            </a:r>
          </a:p>
          <a:p>
            <a:pPr>
              <a:spcBef>
                <a:spcPct val="20000"/>
              </a:spcBef>
            </a:pPr>
            <a:r>
              <a:rPr lang="ja-JP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〒</a:t>
            </a:r>
            <a:r>
              <a:rPr lang="en-US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901-2224</a:t>
            </a:r>
            <a:r>
              <a:rPr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　沖縄県宜野湾市真志喜</a:t>
            </a:r>
            <a:r>
              <a:rPr lang="en-US" altLang="ja-JP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4-3-1</a:t>
            </a:r>
          </a:p>
          <a:p>
            <a:pPr>
              <a:spcBef>
                <a:spcPct val="20000"/>
              </a:spcBef>
            </a:pPr>
            <a:r>
              <a:rPr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沖縄</a:t>
            </a:r>
            <a:r>
              <a:rPr lang="ja-JP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コンベンションセンター 　</a:t>
            </a:r>
            <a:r>
              <a:rPr lang="ja-JP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展示棟</a:t>
            </a:r>
            <a:r>
              <a:rPr lang="ja-JP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　行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>
              <a:spcBef>
                <a:spcPct val="20000"/>
              </a:spcBef>
            </a:pPr>
            <a:r>
              <a:rPr lang="en-US" altLang="ja-JP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【</a:t>
            </a:r>
            <a:r>
              <a:rPr lang="ja-JP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到着日</a:t>
            </a:r>
            <a:r>
              <a:rPr lang="en-US" altLang="ja-JP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】</a:t>
            </a:r>
          </a:p>
          <a:p>
            <a:pPr>
              <a:spcBef>
                <a:spcPct val="20000"/>
              </a:spcBef>
            </a:pPr>
            <a:r>
              <a:rPr lang="en-US" altLang="ja-JP" u="sng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2021</a:t>
            </a:r>
            <a:r>
              <a:rPr lang="ja-JP" altLang="en-US" u="sng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u="sng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11</a:t>
            </a:r>
            <a:r>
              <a:rPr lang="ja-JP" altLang="en-US" u="sng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月</a:t>
            </a:r>
            <a:r>
              <a:rPr lang="en-US" altLang="ja-JP" u="sng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10</a:t>
            </a:r>
            <a:r>
              <a:rPr lang="ja-JP" altLang="en-US" u="sng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日（</a:t>
            </a:r>
            <a:r>
              <a:rPr lang="ja-JP" altLang="en-US" u="sng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金</a:t>
            </a:r>
            <a:r>
              <a:rPr lang="ja-JP" altLang="en-US" u="sng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）　</a:t>
            </a:r>
            <a:r>
              <a:rPr lang="en-US" altLang="ja-JP" u="sng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14</a:t>
            </a:r>
            <a:r>
              <a:rPr lang="ja-JP" altLang="en-US" u="sng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：</a:t>
            </a:r>
            <a:r>
              <a:rPr lang="en-US" altLang="ja-JP" u="sng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00</a:t>
            </a:r>
            <a:r>
              <a:rPr lang="ja-JP" altLang="en-US" u="sng" dirty="0" err="1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までに</a:t>
            </a:r>
            <a:r>
              <a:rPr lang="ja-JP" altLang="en-US" u="sng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送付</a:t>
            </a:r>
            <a:r>
              <a:rPr lang="ja-JP" altLang="en-US" u="sng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下さい。</a:t>
            </a:r>
            <a:endParaRPr lang="ja-JP" altLang="en-US" u="sng" dirty="0"/>
          </a:p>
          <a:p>
            <a:r>
              <a:rPr lang="en-US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上記日時以外に送られたお荷物に関しましては、 </a:t>
            </a:r>
          </a:p>
          <a:p>
            <a:r>
              <a:rPr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管理いたしかねますのでご注意ください。</a:t>
            </a:r>
            <a:endParaRPr lang="en-US" altLang="ja-JP" dirty="0">
              <a:solidFill>
                <a:schemeClr val="tx1">
                  <a:lumMod val="65000"/>
                  <a:lumOff val="3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1356</TotalTime>
  <Words>116</Words>
  <Application>Microsoft Office PowerPoint</Application>
  <PresentationFormat>A4 210 x 297 mm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新城</dc:creator>
  <cp:lastModifiedBy>Staff-03</cp:lastModifiedBy>
  <cp:revision>96</cp:revision>
  <cp:lastPrinted>2018-12-18T05:41:14Z</cp:lastPrinted>
  <dcterms:created xsi:type="dcterms:W3CDTF">2012-02-10T04:35:55Z</dcterms:created>
  <dcterms:modified xsi:type="dcterms:W3CDTF">2021-11-02T06:48:12Z</dcterms:modified>
</cp:coreProperties>
</file>