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8" d="100"/>
          <a:sy n="58" d="100"/>
        </p:scale>
        <p:origin x="152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072" y="991632"/>
            <a:ext cx="8723313" cy="2286000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lang="en-US" altLang="ja-JP" sz="4000" b="1" dirty="0">
                <a:latin typeface="Arial" panose="020B0604020202020204" pitchFamily="34" charset="0"/>
                <a:cs typeface="Arial" panose="020B0604020202020204" pitchFamily="34" charset="0"/>
              </a:rPr>
              <a:t>The 70th Annual Congress of International College of Surgeons Japan Section</a:t>
            </a:r>
            <a:br>
              <a:rPr kumimoji="0" lang="ja-JP" altLang="en-US" sz="4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en-US" altLang="ja-JP" sz="4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Disclosure of COI</a:t>
            </a:r>
            <a:br>
              <a:rPr kumimoji="0" lang="en-US" altLang="ja-JP" sz="40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</a:br>
            <a:r>
              <a:rPr kumimoji="0" lang="ja-JP" altLang="en-US" sz="16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  <a:t>First Author’s Name</a:t>
            </a:r>
            <a:r>
              <a:rPr kumimoji="0" lang="ja-JP" altLang="en-US" sz="2400" b="1" i="1" dirty="0">
                <a:solidFill>
                  <a:schemeClr val="tx1"/>
                </a:solidFill>
                <a:ea typeface="ＭＳ Ｐゴシック" charset="-128"/>
              </a:rPr>
              <a:t>：　</a:t>
            </a:r>
            <a:r>
              <a:rPr kumimoji="0" lang="en-US" altLang="ja-JP" sz="2400" b="1" i="1" dirty="0">
                <a:solidFill>
                  <a:schemeClr val="tx1"/>
                </a:solidFill>
                <a:ea typeface="ＭＳ Ｐゴシック" charset="-128"/>
              </a:rPr>
              <a:t>---- ----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5627" y="3992129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en-US" altLang="ja-JP" dirty="0">
                <a:ea typeface="ＭＳ Ｐゴシック" panose="020B0600070205080204" pitchFamily="50" charset="-128"/>
              </a:rPr>
              <a:t>I have no </a:t>
            </a:r>
            <a:r>
              <a:rPr lang="en-US" altLang="ja-JP" dirty="0"/>
              <a:t>COI relationship to disclose with any company etc., in relation to this presentation.</a:t>
            </a:r>
            <a:endParaRPr kumimoji="0" lang="en-US" altLang="ja-JP" dirty="0"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700" b="1" i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b="1" dirty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2538</TotalTime>
  <Words>43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The 70th Annual Congress of International College of Surgeons Japan Section Disclosure of COI 　 First Author’s Name：　---- ----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ayano sasaki</cp:lastModifiedBy>
  <cp:revision>106</cp:revision>
  <dcterms:created xsi:type="dcterms:W3CDTF">2000-09-04T17:39:07Z</dcterms:created>
  <dcterms:modified xsi:type="dcterms:W3CDTF">2025-05-08T06:37:25Z</dcterms:modified>
</cp:coreProperties>
</file>