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8" d="100"/>
          <a:sy n="58" d="100"/>
        </p:scale>
        <p:origin x="152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5132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522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8028D-8566-48E4-B726-9420CD058E67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082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3155527"/>
            <a:ext cx="8358187" cy="351822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D</a:t>
            </a:r>
            <a:r>
              <a:rPr kumimoji="0" lang="ja-JP" altLang="ja-JP" sz="24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isclosure of </a:t>
            </a:r>
            <a:r>
              <a:rPr kumimoji="0" lang="en-US" altLang="ja-JP" sz="24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COI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in relation to this presentation is as follows;</a:t>
            </a:r>
            <a:r>
              <a:rPr kumimoji="0" lang="en-US" altLang="ja-JP" sz="2400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;</a:t>
            </a:r>
          </a:p>
          <a:p>
            <a:pPr marL="0" indent="0">
              <a:buNone/>
            </a:pPr>
            <a:r>
              <a:rPr lang="en-US" altLang="ja-JP" sz="2000" dirty="0"/>
              <a:t>1. Employment/Leadership position/ Advisory role for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None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2. Stock ownership in	        	        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None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3. Patent royalties/licensing fees from     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None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4. Honoraria from</a:t>
            </a:r>
            <a:r>
              <a:rPr lang="ja-JP" altLang="en-US" sz="2000" dirty="0"/>
              <a:t>　</a:t>
            </a:r>
            <a:r>
              <a:rPr lang="en-US" altLang="ja-JP" sz="2000" dirty="0"/>
              <a:t> 		        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None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5. Fees for promotional materials</a:t>
            </a:r>
            <a:r>
              <a:rPr lang="ja-JP" altLang="en-US" sz="2000" dirty="0"/>
              <a:t> </a:t>
            </a:r>
            <a:r>
              <a:rPr lang="en-US" altLang="ja-JP" sz="2000" dirty="0"/>
              <a:t>from    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None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6. Research funding from		        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lang="en-US" altLang="ja-JP" sz="2000" dirty="0"/>
              <a:t>   ---- Health Co., Ltd.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7. Scholarship or donation from	        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   </a:t>
            </a:r>
            <a:r>
              <a:rPr lang="en-US" altLang="ja-JP" sz="2000" dirty="0"/>
              <a:t>---- Health Co., Ltd.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8. Affiliated with an endowed chair from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dirty="0">
                <a:latin typeface="+mn-ea"/>
                <a:ea typeface="+mn-ea"/>
              </a:rPr>
              <a:t>	---- </a:t>
            </a:r>
            <a:r>
              <a:rPr lang="en-US" altLang="ja-JP" sz="2000" dirty="0">
                <a:cs typeface="Arial" pitchFamily="34" charset="0"/>
              </a:rPr>
              <a:t>Pharmaceutical </a:t>
            </a:r>
            <a:r>
              <a:rPr lang="ja-JP" altLang="en-US" sz="2000" dirty="0">
                <a:cs typeface="Arial" pitchFamily="34" charset="0"/>
              </a:rPr>
              <a:t> </a:t>
            </a:r>
            <a:r>
              <a:rPr lang="en-US" altLang="ja-JP" sz="2000" dirty="0"/>
              <a:t>Co., Ltd.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9. Other remuneration(gifts, etc.) from    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   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None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latin typeface="Arial" charset="0"/>
              <a:ea typeface="ＭＳ Ｐゴシック" charset="-128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232011" y="547001"/>
            <a:ext cx="8639033" cy="2143125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lang="en-US" altLang="ja-JP" sz="3600" b="1">
                <a:latin typeface="Arial" panose="020B0604020202020204" pitchFamily="34" charset="0"/>
                <a:cs typeface="Arial" panose="020B0604020202020204" pitchFamily="34" charset="0"/>
              </a:rPr>
              <a:t>The 70th </a:t>
            </a:r>
            <a:r>
              <a:rPr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Annual Congress of International College of Surgeons Japan Section</a:t>
            </a:r>
            <a:br>
              <a:rPr kumimoji="0" lang="ja-JP" altLang="en-US" sz="4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en-US" altLang="ja-JP" sz="4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Disclosure of COI</a:t>
            </a:r>
            <a:br>
              <a:rPr kumimoji="0" lang="en-US" altLang="ja-JP" sz="36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ja-JP" altLang="en-US" sz="14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r>
              <a:rPr kumimoji="0" lang="en-US" altLang="ja-JP" sz="2400" b="1" i="1" dirty="0">
                <a:solidFill>
                  <a:schemeClr val="tx1"/>
                </a:solidFill>
                <a:ea typeface="ＭＳ Ｐゴシック" charset="-128"/>
              </a:rPr>
              <a:t>First Author’s Name</a:t>
            </a:r>
            <a:r>
              <a:rPr kumimoji="0" lang="ja-JP" altLang="en-US" sz="2400" b="1" i="1" dirty="0">
                <a:solidFill>
                  <a:schemeClr val="tx1"/>
                </a:solidFill>
                <a:ea typeface="ＭＳ Ｐゴシック" charset="-128"/>
              </a:rPr>
              <a:t>：　</a:t>
            </a:r>
            <a:r>
              <a:rPr kumimoji="0" lang="en-US" altLang="ja-JP" sz="2400" b="1" i="1" dirty="0">
                <a:solidFill>
                  <a:schemeClr val="tx1"/>
                </a:solidFill>
                <a:ea typeface="ＭＳ Ｐゴシック" charset="-128"/>
              </a:rPr>
              <a:t>---- ----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2499</TotalTime>
  <Words>161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The 70th Annual Congress of International College of Surgeons Japan Section Disclosure of COI 　First Author’s Name：　---- ----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ayano sasaki</cp:lastModifiedBy>
  <cp:revision>107</cp:revision>
  <dcterms:created xsi:type="dcterms:W3CDTF">2000-09-04T17:39:07Z</dcterms:created>
  <dcterms:modified xsi:type="dcterms:W3CDTF">2025-05-08T06:36:32Z</dcterms:modified>
</cp:coreProperties>
</file>