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77" d="100"/>
          <a:sy n="77" d="100"/>
        </p:scale>
        <p:origin x="8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69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●●（ここには発表番号を記載）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69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</a:t>
            </a:r>
            <a:r>
              <a:rPr lang="ja-JP" altLang="en-US" sz="1800">
                <a:latin typeface="ＭＳ Ｐゴシック" panose="020B0600070205080204" pitchFamily="50" charset="-128"/>
              </a:rPr>
              <a:t>には発表番号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5360</TotalTime>
  <Words>145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Staff-16</cp:lastModifiedBy>
  <cp:revision>136</cp:revision>
  <cp:lastPrinted>2016-02-17T07:20:23Z</cp:lastPrinted>
  <dcterms:created xsi:type="dcterms:W3CDTF">2002-09-23T06:26:29Z</dcterms:created>
  <dcterms:modified xsi:type="dcterms:W3CDTF">2025-01-09T04:26:10Z</dcterms:modified>
</cp:coreProperties>
</file>