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>
        <p:scale>
          <a:sx n="116" d="100"/>
          <a:sy n="116" d="100"/>
        </p:scale>
        <p:origin x="-810" y="-7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2018/11/5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11/5/2018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11/5/2018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11/5/2018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11/5/2018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753595" y="461108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日本病院会</a:t>
            </a:r>
            <a:endParaRPr kumimoji="1" lang="en-US" altLang="ja-JP" sz="4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  <a:endParaRPr kumimoji="1" lang="ja-JP" altLang="en-US" sz="2400" b="1" i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753595" y="2705600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kumimoji="1" lang="en-US" altLang="ja-JP" sz="21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kumimoji="1" lang="ja-JP" altLang="en-US" sz="2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すべき利益相反は以下のとおりです。</a:t>
            </a:r>
            <a:endParaRPr kumimoji="1" lang="ja-JP" altLang="en-US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>
            <a:spLocks/>
          </p:cNvSpPr>
          <p:nvPr/>
        </p:nvSpPr>
        <p:spPr>
          <a:xfrm>
            <a:off x="2327562" y="3526973"/>
            <a:ext cx="5142015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WelcomeDoc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2018-11-05T04:26:39Z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