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7154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3353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0693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505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381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3903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4593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5691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4434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4589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7802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1365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5496" y="44624"/>
            <a:ext cx="9072000" cy="676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9858" y="1340767"/>
            <a:ext cx="7591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今回の演題に関して開示すべき</a:t>
            </a:r>
            <a:r>
              <a:rPr kumimoji="1" lang="en-US" altLang="ja-JP" sz="2400" dirty="0" smtClean="0"/>
              <a:t>COI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は以下のとおりです。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17498" y="256490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企業名等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05143" y="3517052"/>
            <a:ext cx="47708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役員 ・ 顧問職　</a:t>
            </a:r>
            <a:r>
              <a:rPr kumimoji="1" lang="en-US" altLang="ja-JP" sz="2400" dirty="0" smtClean="0"/>
              <a:t>A </a:t>
            </a:r>
            <a:r>
              <a:rPr kumimoji="1" lang="ja-JP" altLang="en-US" sz="2400" dirty="0" smtClean="0"/>
              <a:t>製薬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講　演　料　等　</a:t>
            </a:r>
            <a:r>
              <a:rPr kumimoji="1" lang="en-US" altLang="ja-JP" sz="2400" dirty="0" smtClean="0"/>
              <a:t>B </a:t>
            </a:r>
            <a:r>
              <a:rPr kumimoji="1" lang="ja-JP" altLang="en-US" sz="2400" dirty="0" smtClean="0"/>
              <a:t>医療機器メーカー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原　稿　料　等　</a:t>
            </a:r>
            <a:r>
              <a:rPr kumimoji="1" lang="en-US" altLang="ja-JP" sz="2400" dirty="0" smtClean="0"/>
              <a:t>C </a:t>
            </a:r>
            <a:r>
              <a:rPr kumimoji="1" lang="ja-JP" altLang="en-US" sz="2400" dirty="0" smtClean="0"/>
              <a:t>出版社　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3254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5496" y="44624"/>
            <a:ext cx="9072000" cy="676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7584" y="2882651"/>
            <a:ext cx="7826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今回の演題に関して開示すべき</a:t>
            </a:r>
            <a:r>
              <a:rPr kumimoji="1" lang="en-US" altLang="ja-JP" sz="2800" dirty="0" smtClean="0"/>
              <a:t>COI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はありません。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62230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</Words>
  <Application>Microsoft Office PowerPoint</Application>
  <PresentationFormat>画面に合わせる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スライド 1</vt:lpstr>
      <vt:lpstr>スライド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Staff-18</dc:creator>
  <cp:lastModifiedBy>Ace</cp:lastModifiedBy>
  <cp:revision>4</cp:revision>
  <cp:lastPrinted>2017-07-18T10:16:36Z</cp:lastPrinted>
  <dcterms:created xsi:type="dcterms:W3CDTF">2017-07-18T08:45:25Z</dcterms:created>
  <dcterms:modified xsi:type="dcterms:W3CDTF">2017-07-21T05:14:36Z</dcterms:modified>
</cp:coreProperties>
</file>