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8229600" cy="10972800" type="B4JIS"/>
  <p:notesSz cx="6807200" cy="9939338"/>
  <p:defaultTextStyle>
    <a:defPPr>
      <a:defRPr lang="ja-JP"/>
    </a:defPPr>
    <a:lvl1pPr marL="0" algn="l" defTabSz="1097158" rtl="0" eaLnBrk="1" latinLnBrk="0" hangingPunct="1">
      <a:defRPr kumimoji="1" sz="2160" kern="1200">
        <a:solidFill>
          <a:schemeClr val="tx1"/>
        </a:solidFill>
        <a:latin typeface="+mn-lt"/>
        <a:ea typeface="+mn-ea"/>
        <a:cs typeface="+mn-cs"/>
      </a:defRPr>
    </a:lvl1pPr>
    <a:lvl2pPr marL="548579" algn="l" defTabSz="1097158" rtl="0" eaLnBrk="1" latinLnBrk="0" hangingPunct="1">
      <a:defRPr kumimoji="1" sz="2160" kern="1200">
        <a:solidFill>
          <a:schemeClr val="tx1"/>
        </a:solidFill>
        <a:latin typeface="+mn-lt"/>
        <a:ea typeface="+mn-ea"/>
        <a:cs typeface="+mn-cs"/>
      </a:defRPr>
    </a:lvl2pPr>
    <a:lvl3pPr marL="1097158" algn="l" defTabSz="1097158" rtl="0" eaLnBrk="1" latinLnBrk="0" hangingPunct="1">
      <a:defRPr kumimoji="1" sz="2160" kern="1200">
        <a:solidFill>
          <a:schemeClr val="tx1"/>
        </a:solidFill>
        <a:latin typeface="+mn-lt"/>
        <a:ea typeface="+mn-ea"/>
        <a:cs typeface="+mn-cs"/>
      </a:defRPr>
    </a:lvl3pPr>
    <a:lvl4pPr marL="1645735" algn="l" defTabSz="1097158" rtl="0" eaLnBrk="1" latinLnBrk="0" hangingPunct="1">
      <a:defRPr kumimoji="1" sz="2160" kern="1200">
        <a:solidFill>
          <a:schemeClr val="tx1"/>
        </a:solidFill>
        <a:latin typeface="+mn-lt"/>
        <a:ea typeface="+mn-ea"/>
        <a:cs typeface="+mn-cs"/>
      </a:defRPr>
    </a:lvl4pPr>
    <a:lvl5pPr marL="2194314" algn="l" defTabSz="1097158" rtl="0" eaLnBrk="1" latinLnBrk="0" hangingPunct="1">
      <a:defRPr kumimoji="1" sz="2160" kern="1200">
        <a:solidFill>
          <a:schemeClr val="tx1"/>
        </a:solidFill>
        <a:latin typeface="+mn-lt"/>
        <a:ea typeface="+mn-ea"/>
        <a:cs typeface="+mn-cs"/>
      </a:defRPr>
    </a:lvl5pPr>
    <a:lvl6pPr marL="2742893" algn="l" defTabSz="1097158" rtl="0" eaLnBrk="1" latinLnBrk="0" hangingPunct="1">
      <a:defRPr kumimoji="1" sz="2160" kern="1200">
        <a:solidFill>
          <a:schemeClr val="tx1"/>
        </a:solidFill>
        <a:latin typeface="+mn-lt"/>
        <a:ea typeface="+mn-ea"/>
        <a:cs typeface="+mn-cs"/>
      </a:defRPr>
    </a:lvl6pPr>
    <a:lvl7pPr marL="3291472" algn="l" defTabSz="1097158" rtl="0" eaLnBrk="1" latinLnBrk="0" hangingPunct="1">
      <a:defRPr kumimoji="1" sz="2160" kern="1200">
        <a:solidFill>
          <a:schemeClr val="tx1"/>
        </a:solidFill>
        <a:latin typeface="+mn-lt"/>
        <a:ea typeface="+mn-ea"/>
        <a:cs typeface="+mn-cs"/>
      </a:defRPr>
    </a:lvl7pPr>
    <a:lvl8pPr marL="3840050" algn="l" defTabSz="1097158" rtl="0" eaLnBrk="1" latinLnBrk="0" hangingPunct="1">
      <a:defRPr kumimoji="1" sz="2160" kern="1200">
        <a:solidFill>
          <a:schemeClr val="tx1"/>
        </a:solidFill>
        <a:latin typeface="+mn-lt"/>
        <a:ea typeface="+mn-ea"/>
        <a:cs typeface="+mn-cs"/>
      </a:defRPr>
    </a:lvl8pPr>
    <a:lvl9pPr marL="4388628" algn="l" defTabSz="1097158" rtl="0" eaLnBrk="1" latinLnBrk="0" hangingPunct="1">
      <a:defRPr kumimoji="1"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3" userDrawn="1">
          <p15:clr>
            <a:srgbClr val="A4A3A4"/>
          </p15:clr>
        </p15:guide>
        <p15:guide id="2" pos="25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7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1482" y="108"/>
      </p:cViewPr>
      <p:guideLst>
        <p:guide orient="horz" pos="3433"/>
        <p:guide pos="25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058" y="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89A9C-6177-4838-B763-CB657F7BC1C4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594B2-01E0-452F-B3D3-96192E8491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264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158" rtl="0" eaLnBrk="1" latinLnBrk="0" hangingPunct="1">
      <a:defRPr kumimoji="1" sz="1440" kern="1200">
        <a:solidFill>
          <a:schemeClr val="tx1"/>
        </a:solidFill>
        <a:latin typeface="+mn-lt"/>
        <a:ea typeface="+mn-ea"/>
        <a:cs typeface="+mn-cs"/>
      </a:defRPr>
    </a:lvl1pPr>
    <a:lvl2pPr marL="548579" algn="l" defTabSz="1097158" rtl="0" eaLnBrk="1" latinLnBrk="0" hangingPunct="1">
      <a:defRPr kumimoji="1" sz="1440" kern="1200">
        <a:solidFill>
          <a:schemeClr val="tx1"/>
        </a:solidFill>
        <a:latin typeface="+mn-lt"/>
        <a:ea typeface="+mn-ea"/>
        <a:cs typeface="+mn-cs"/>
      </a:defRPr>
    </a:lvl2pPr>
    <a:lvl3pPr marL="1097158" algn="l" defTabSz="1097158" rtl="0" eaLnBrk="1" latinLnBrk="0" hangingPunct="1">
      <a:defRPr kumimoji="1" sz="1440" kern="1200">
        <a:solidFill>
          <a:schemeClr val="tx1"/>
        </a:solidFill>
        <a:latin typeface="+mn-lt"/>
        <a:ea typeface="+mn-ea"/>
        <a:cs typeface="+mn-cs"/>
      </a:defRPr>
    </a:lvl3pPr>
    <a:lvl4pPr marL="1645735" algn="l" defTabSz="1097158" rtl="0" eaLnBrk="1" latinLnBrk="0" hangingPunct="1">
      <a:defRPr kumimoji="1" sz="1440" kern="1200">
        <a:solidFill>
          <a:schemeClr val="tx1"/>
        </a:solidFill>
        <a:latin typeface="+mn-lt"/>
        <a:ea typeface="+mn-ea"/>
        <a:cs typeface="+mn-cs"/>
      </a:defRPr>
    </a:lvl4pPr>
    <a:lvl5pPr marL="2194314" algn="l" defTabSz="1097158" rtl="0" eaLnBrk="1" latinLnBrk="0" hangingPunct="1">
      <a:defRPr kumimoji="1" sz="1440" kern="1200">
        <a:solidFill>
          <a:schemeClr val="tx1"/>
        </a:solidFill>
        <a:latin typeface="+mn-lt"/>
        <a:ea typeface="+mn-ea"/>
        <a:cs typeface="+mn-cs"/>
      </a:defRPr>
    </a:lvl5pPr>
    <a:lvl6pPr marL="2742893" algn="l" defTabSz="1097158" rtl="0" eaLnBrk="1" latinLnBrk="0" hangingPunct="1">
      <a:defRPr kumimoji="1" sz="1440" kern="1200">
        <a:solidFill>
          <a:schemeClr val="tx1"/>
        </a:solidFill>
        <a:latin typeface="+mn-lt"/>
        <a:ea typeface="+mn-ea"/>
        <a:cs typeface="+mn-cs"/>
      </a:defRPr>
    </a:lvl6pPr>
    <a:lvl7pPr marL="3291472" algn="l" defTabSz="1097158" rtl="0" eaLnBrk="1" latinLnBrk="0" hangingPunct="1">
      <a:defRPr kumimoji="1" sz="1440" kern="1200">
        <a:solidFill>
          <a:schemeClr val="tx1"/>
        </a:solidFill>
        <a:latin typeface="+mn-lt"/>
        <a:ea typeface="+mn-ea"/>
        <a:cs typeface="+mn-cs"/>
      </a:defRPr>
    </a:lvl7pPr>
    <a:lvl8pPr marL="3840050" algn="l" defTabSz="1097158" rtl="0" eaLnBrk="1" latinLnBrk="0" hangingPunct="1">
      <a:defRPr kumimoji="1" sz="1440" kern="1200">
        <a:solidFill>
          <a:schemeClr val="tx1"/>
        </a:solidFill>
        <a:latin typeface="+mn-lt"/>
        <a:ea typeface="+mn-ea"/>
        <a:cs typeface="+mn-cs"/>
      </a:defRPr>
    </a:lvl8pPr>
    <a:lvl9pPr marL="4388628" algn="l" defTabSz="1097158" rtl="0" eaLnBrk="1" latinLnBrk="0" hangingPunct="1">
      <a:defRPr kumimoji="1"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594B2-01E0-452F-B3D3-96192E84910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973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795781"/>
            <a:ext cx="6995160" cy="382016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763261"/>
            <a:ext cx="6172200" cy="2649219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58B-5DB1-434D-AEB1-F1C77097C9AE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B724-FA32-4A17-9082-92193EF1B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09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58B-5DB1-434D-AEB1-F1C77097C9AE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B724-FA32-4A17-9082-92193EF1B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75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584200"/>
            <a:ext cx="1774508" cy="929894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584200"/>
            <a:ext cx="5220653" cy="929894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58B-5DB1-434D-AEB1-F1C77097C9AE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B724-FA32-4A17-9082-92193EF1B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21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58B-5DB1-434D-AEB1-F1C77097C9AE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B724-FA32-4A17-9082-92193EF1B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30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2735583"/>
            <a:ext cx="7098030" cy="4564379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7343143"/>
            <a:ext cx="7098030" cy="2400299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/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58B-5DB1-434D-AEB1-F1C77097C9AE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B724-FA32-4A17-9082-92193EF1B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75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2921000"/>
            <a:ext cx="3497580" cy="69621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2921000"/>
            <a:ext cx="3497580" cy="69621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58B-5DB1-434D-AEB1-F1C77097C9AE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B724-FA32-4A17-9082-92193EF1B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32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84202"/>
            <a:ext cx="7098030" cy="212090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689861"/>
            <a:ext cx="3481506" cy="1318259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4008120"/>
            <a:ext cx="3481506" cy="58953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689861"/>
            <a:ext cx="3498652" cy="1318259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4008120"/>
            <a:ext cx="3498652" cy="58953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58B-5DB1-434D-AEB1-F1C77097C9AE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B724-FA32-4A17-9082-92193EF1B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58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58B-5DB1-434D-AEB1-F1C77097C9AE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B724-FA32-4A17-9082-92193EF1B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82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58B-5DB1-434D-AEB1-F1C77097C9AE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B724-FA32-4A17-9082-92193EF1B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61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731520"/>
            <a:ext cx="2654260" cy="256032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579882"/>
            <a:ext cx="4166235" cy="7797800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291840"/>
            <a:ext cx="2654260" cy="6098541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58B-5DB1-434D-AEB1-F1C77097C9AE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B724-FA32-4A17-9082-92193EF1B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84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731520"/>
            <a:ext cx="2654260" cy="256032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579882"/>
            <a:ext cx="4166235" cy="7797800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3291840"/>
            <a:ext cx="2654260" cy="6098541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F58B-5DB1-434D-AEB1-F1C77097C9AE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0B724-FA32-4A17-9082-92193EF1B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65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584202"/>
            <a:ext cx="709803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921000"/>
            <a:ext cx="709803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10170162"/>
            <a:ext cx="18516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4F58B-5DB1-434D-AEB1-F1C77097C9AE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10170162"/>
            <a:ext cx="277749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10170162"/>
            <a:ext cx="18516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0B724-FA32-4A17-9082-92193EF1B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48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kumimoji="1"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kumimoji="1"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-3437800"/>
            <a:ext cx="8229600" cy="14410851"/>
            <a:chOff x="0" y="-3437800"/>
            <a:chExt cx="8229600" cy="14410851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9" r="47444"/>
            <a:stretch/>
          </p:blipFill>
          <p:spPr bwMode="auto">
            <a:xfrm>
              <a:off x="0" y="0"/>
              <a:ext cx="8229600" cy="10785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7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4" b="17659"/>
            <a:stretch/>
          </p:blipFill>
          <p:spPr bwMode="auto">
            <a:xfrm rot="10800000">
              <a:off x="3019444" y="-3437800"/>
              <a:ext cx="5207838" cy="3295909"/>
            </a:xfrm>
            <a:prstGeom prst="rect">
              <a:avLst/>
            </a:prstGeom>
            <a:noFill/>
            <a:ln>
              <a:noFill/>
            </a:ln>
            <a:effectLst>
              <a:reflection stA="83000" dist="508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4" b="17659"/>
            <a:stretch/>
          </p:blipFill>
          <p:spPr bwMode="auto">
            <a:xfrm>
              <a:off x="8164" y="7531743"/>
              <a:ext cx="5207838" cy="3441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テキスト ボックス 3"/>
          <p:cNvSpPr txBox="1"/>
          <p:nvPr/>
        </p:nvSpPr>
        <p:spPr>
          <a:xfrm>
            <a:off x="819468" y="443532"/>
            <a:ext cx="66718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　全国カシ登録大会</a:t>
            </a:r>
            <a:r>
              <a:rPr lang="en-US" altLang="ja-JP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in</a:t>
            </a:r>
            <a:r>
              <a:rPr lang="ja-JP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沖縄</a:t>
            </a:r>
            <a:endParaRPr lang="ja-JP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691599"/>
              </p:ext>
            </p:extLst>
          </p:nvPr>
        </p:nvGraphicFramePr>
        <p:xfrm>
          <a:off x="529542" y="973284"/>
          <a:ext cx="7173691" cy="55413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1766"/>
                <a:gridCol w="5121925"/>
              </a:tblGrid>
              <a:tr h="71527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5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都道府県</a:t>
                      </a:r>
                      <a:endParaRPr lang="ja-JP" alt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　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</a:tr>
              <a:tr h="7227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5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登録施設名</a:t>
                      </a:r>
                      <a:endParaRPr lang="ja-JP" alt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　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</a:tr>
              <a:tr h="7227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5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ご所属</a:t>
                      </a:r>
                      <a:endParaRPr lang="ja-JP" alt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　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</a:tr>
              <a:tr h="7227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5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氏名</a:t>
                      </a:r>
                      <a:endParaRPr lang="ja-JP" alt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　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</a:tr>
              <a:tr h="7227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5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カシの名前</a:t>
                      </a:r>
                      <a:endParaRPr lang="ja-JP" alt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　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</a:tr>
              <a:tr h="7227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5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製造元</a:t>
                      </a:r>
                      <a:endParaRPr lang="ja-JP" alt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　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</a:tr>
              <a:tr h="121217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5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カシのイチ</a:t>
                      </a:r>
                      <a:r>
                        <a:rPr lang="ja-JP" altLang="en-US" sz="25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押し</a:t>
                      </a:r>
                      <a:endParaRPr lang="en-US" altLang="ja-JP" sz="2500" b="1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25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ポイント</a:t>
                      </a:r>
                      <a:endParaRPr lang="ja-JP" alt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>
                          <a:effectLst/>
                        </a:rPr>
                        <a:t>　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801182" y="6841446"/>
            <a:ext cx="6627235" cy="3460020"/>
          </a:xfrm>
          <a:prstGeom prst="rect">
            <a:avLst/>
          </a:prstGeom>
          <a:noFill/>
          <a:ln w="6350" cmpd="dbl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75856" y="7906237"/>
            <a:ext cx="6281063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写真</a:t>
            </a:r>
            <a:endParaRPr kumimoji="1" lang="en-US" altLang="ja-JP" b="1" dirty="0" smtClean="0"/>
          </a:p>
          <a:p>
            <a:pPr algn="ctr"/>
            <a:r>
              <a:rPr lang="en-US" altLang="ja-JP" sz="2000" dirty="0"/>
              <a:t>※</a:t>
            </a:r>
            <a:r>
              <a:rPr lang="ja-JP" altLang="en-US" sz="2000" dirty="0"/>
              <a:t>カシ箱の中に入っている所見</a:t>
            </a:r>
            <a:r>
              <a:rPr lang="ja-JP" altLang="en-US" sz="2000" dirty="0" smtClean="0"/>
              <a:t>用紙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＜</a:t>
            </a:r>
            <a:r>
              <a:rPr lang="ja-JP" altLang="en-US" sz="2000" dirty="0"/>
              <a:t>カシの由来等が記載された封入物＞でも可。</a:t>
            </a:r>
            <a:endParaRPr kumimoji="1"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-248054" y="-3612995"/>
            <a:ext cx="8725705" cy="3542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90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40</Words>
  <Application>Microsoft Office PowerPoint</Application>
  <PresentationFormat>B4 (JIS) 257x364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Staff-03</dc:creator>
  <cp:lastModifiedBy>Staff-03</cp:lastModifiedBy>
  <cp:revision>4</cp:revision>
  <cp:lastPrinted>2018-02-26T07:03:12Z</cp:lastPrinted>
  <dcterms:created xsi:type="dcterms:W3CDTF">2018-02-26T06:39:32Z</dcterms:created>
  <dcterms:modified xsi:type="dcterms:W3CDTF">2018-02-26T07:24:49Z</dcterms:modified>
</cp:coreProperties>
</file>